
<file path=[Content_Types].xml><?xml version="1.0" encoding="utf-8"?>
<Types xmlns="http://schemas.openxmlformats.org/package/2006/content-types">
  <Default Extension="glb" ContentType="model/gltf.binary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56" r:id="rId5"/>
    <p:sldId id="262" r:id="rId6"/>
    <p:sldId id="263" r:id="rId7"/>
    <p:sldId id="265" r:id="rId8"/>
    <p:sldId id="271" r:id="rId9"/>
    <p:sldId id="264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>
        <p:scale>
          <a:sx n="90" d="100"/>
          <a:sy n="90" d="100"/>
        </p:scale>
        <p:origin x="3" y="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A9778A4-5989-4B73-B806-3D313DF86FB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EA4154-7C38-4947-B5AD-02E491995E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CF449-96F2-4140-9ACD-00D2DB603D3A}" type="datetimeFigureOut">
              <a:rPr lang="de-DE" smtClean="0"/>
              <a:t>23.11.2021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CE34BB0-A96D-4A76-9F13-8E5E0F1767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CE0EC8-3BAE-4AE4-AB08-BAFB99590B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9A195-F19A-4BDD-A61C-6C0960F12D8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37682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11.jpg>
</file>

<file path=ppt/media/image2.png>
</file>

<file path=ppt/media/image3.jpg>
</file>

<file path=ppt/media/image4.jfif>
</file>

<file path=ppt/media/image5.png>
</file>

<file path=ppt/media/image6.png>
</file>

<file path=ppt/media/image7.png>
</file>

<file path=ppt/media/image8.png>
</file>

<file path=ppt/media/image9.sv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A953E0-B6BA-4FDC-A9D7-5E3E2548A0EF}" type="datetimeFigureOut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Textmasterformate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059D1-1E64-4095-816B-E25F58AA521B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705642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059D1-1E64-4095-816B-E25F58AA521B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9060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F017FFA-7AEE-4C00-88EF-1712D868907B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23360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40C8376-9E33-4792-89DD-E496184A2796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70501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B2E4CCC-08DB-477E-9152-1DAD05168712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343150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00A958-47F8-4A25-9D65-93789F465065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254323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901364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CF5CBA0-3018-4AED-9709-ED5ED6DE6464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7358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9E23F0-8CA4-4891-BD20-E4745AC04CDA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02760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7049BD8-EDBB-43F8-A43A-C3DFCBD8BA18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66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1C89A48-29B7-4D5A-8AB0-E4BA246CFAD2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41152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74122386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6D808DD-B590-408B-8826-B4C3892F22C7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0406905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23.11.2021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52934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17/06/relationships/model3d" Target="../media/model3d2.glb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microsoft.com/office/2017/06/relationships/model3d" Target="../media/model3d1.glb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Digitale Verbindu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algn="ctr" rtl="0"/>
            <a:r>
              <a:rPr lang="de-DE" sz="5000" dirty="0">
                <a:solidFill>
                  <a:schemeClr val="bg1"/>
                </a:solidFill>
              </a:rPr>
              <a:t>3D-Druck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Autofit/>
          </a:bodyPr>
          <a:lstStyle/>
          <a:p>
            <a:pPr algn="ctr" rtl="0"/>
            <a:r>
              <a:rPr lang="de-DE" sz="2800" dirty="0">
                <a:solidFill>
                  <a:srgbClr val="7CEBFF"/>
                </a:solidFill>
              </a:rPr>
              <a:t>In der Komplexen Anwendung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8AA26-8047-42D3-8BDB-71CB512F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Retrospective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77B094-A33B-41CB-B841-09BD6CEB1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0804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AE0EB6-4190-4532-99E8-9FA4487F8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C30D11-6183-481E-90EF-D7326D82B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4072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rson, die einen Prototyp eines Handschuhs mit einem 3D-Drucker herstellt">
            <a:extLst>
              <a:ext uri="{FF2B5EF4-FFF2-40B4-BE49-F238E27FC236}">
                <a16:creationId xmlns:a16="http://schemas.microsoft.com/office/drawing/2014/main" id="{A63AE3B4-C9D2-40E6-9054-3696DD4C60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"/>
                    </a14:imgEffect>
                    <a14:imgEffect>
                      <a14:saturation sat="92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l="9091" t="18775" b="4616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8CE5CFA-459F-4DB6-8C43-D6FC1C3C5400}"/>
              </a:ext>
            </a:extLst>
          </p:cNvPr>
          <p:cNvSpPr txBox="1"/>
          <p:nvPr/>
        </p:nvSpPr>
        <p:spPr>
          <a:xfrm>
            <a:off x="5219316" y="1005830"/>
            <a:ext cx="64900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Einführung( verfahren(additiv), Materialien(Organische Stoffe))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Anwendungsbereiche(BW, Medizin, Lebensmittel, Entwicklung,…)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Einsatzorte( Feldeinsatz, Baustelle)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Print in Place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2">
                    <a:lumMod val="75000"/>
                  </a:schemeClr>
                </a:solidFill>
              </a:rPr>
              <a:t>Prototyping</a:t>
            </a:r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Vor und Nachteile in der Produktion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2">
                    <a:lumMod val="75000"/>
                  </a:schemeClr>
                </a:solidFill>
              </a:rPr>
              <a:t>Retrospective</a:t>
            </a: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Quellen</a:t>
            </a:r>
            <a:br>
              <a:rPr lang="de-DE" dirty="0">
                <a:solidFill>
                  <a:schemeClr val="bg2">
                    <a:lumMod val="75000"/>
                  </a:schemeClr>
                </a:solidFill>
              </a:rPr>
            </a:br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295B42D-8F7A-46AB-B8FD-EA5A456BBA56}"/>
              </a:ext>
            </a:extLst>
          </p:cNvPr>
          <p:cNvSpPr/>
          <p:nvPr/>
        </p:nvSpPr>
        <p:spPr>
          <a:xfrm>
            <a:off x="369277" y="281354"/>
            <a:ext cx="3412067" cy="6304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D465B0-1576-49FC-83F3-602B3CC29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13239"/>
            <a:ext cx="3412067" cy="6093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/>
              <a:t>Inhalt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4050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16E810-491E-4532-858E-98B8996A6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Einführung 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1DBFFE3-90F5-4927-926B-4100D933E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175" y="2180496"/>
            <a:ext cx="2171244" cy="2031325"/>
          </a:xfrm>
        </p:spPr>
        <p:txBody>
          <a:bodyPr anchor="t"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/>
                </a:solidFill>
              </a:rPr>
              <a:t>Verfahren: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</a:t>
            </a:r>
            <a:r>
              <a:rPr lang="de-DE" dirty="0">
                <a:solidFill>
                  <a:srgbClr val="00B050"/>
                </a:solidFill>
              </a:rPr>
              <a:t>Sintern</a:t>
            </a:r>
            <a:br>
              <a:rPr lang="de-DE" dirty="0">
                <a:solidFill>
                  <a:srgbClr val="00B050"/>
                </a:solidFill>
              </a:rPr>
            </a:br>
            <a:r>
              <a:rPr lang="de-DE" dirty="0">
                <a:solidFill>
                  <a:srgbClr val="00B050"/>
                </a:solidFill>
              </a:rPr>
              <a:t>- Schmelzen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Extrudern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Aushärten </a:t>
            </a:r>
          </a:p>
          <a:p>
            <a:pPr marL="0" indent="0">
              <a:buNone/>
            </a:pP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4B92A69-F212-43CD-BFC9-5C5AF58740D2}"/>
              </a:ext>
            </a:extLst>
          </p:cNvPr>
          <p:cNvSpPr txBox="1"/>
          <p:nvPr/>
        </p:nvSpPr>
        <p:spPr>
          <a:xfrm>
            <a:off x="2595418" y="2180496"/>
            <a:ext cx="2438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/>
                </a:solidFill>
              </a:rPr>
              <a:t>Materialien: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Kunststoffe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Metalle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Gips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Keramik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Beton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</a:t>
            </a:r>
            <a:r>
              <a:rPr lang="de-DE" dirty="0">
                <a:solidFill>
                  <a:srgbClr val="FFC000"/>
                </a:solidFill>
              </a:rPr>
              <a:t>Organisch Stoffe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4A3D88E-6ABA-456C-8134-E5F4796FF7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t="15738" r="6909" b="11137"/>
          <a:stretch/>
        </p:blipFill>
        <p:spPr>
          <a:xfrm>
            <a:off x="424175" y="4987638"/>
            <a:ext cx="2438401" cy="127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00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015"/>
                    </a14:imgEffect>
                    <a14:imgEffect>
                      <a14:saturation sat="72000"/>
                    </a14:imgEffect>
                    <a14:imgEffect>
                      <a14:brightnessContrast bright="-15000" contrast="-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0B8F-8300-4940-9246-AE0D81D0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Anwendunsbereiche</a:t>
            </a:r>
            <a:endParaRPr lang="de-DE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Inhaltsplatzhalter 6" descr="Goldmünzen">
                <a:extLst>
                  <a:ext uri="{FF2B5EF4-FFF2-40B4-BE49-F238E27FC236}">
                    <a16:creationId xmlns:a16="http://schemas.microsoft.com/office/drawing/2014/main" id="{02C59D61-0E54-48F2-BFB4-B211CEA34F89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28590713"/>
                  </p:ext>
                </p:extLst>
              </p:nvPr>
            </p:nvGraphicFramePr>
            <p:xfrm>
              <a:off x="627028" y="1887942"/>
              <a:ext cx="1990316" cy="170462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990316" cy="1704623"/>
                    </a:xfrm>
                    <a:prstGeom prst="rect">
                      <a:avLst/>
                    </a:prstGeom>
                  </am3d:spPr>
                  <am3d:camera>
                    <am3d:pos x="0" y="0" z="663161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3461" d="1000000"/>
                    <am3d:preTrans dx="723681" dy="-10108787" dz="6133181"/>
                    <am3d:scale>
                      <am3d:sx n="1000000" d="1000000"/>
                      <am3d:sy n="1000000" d="1000000"/>
                      <am3d:sz n="1000000" d="1000000"/>
                    </am3d:scale>
                    <am3d:rot ax="9455781" ay="-2280169" az="-994549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7140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Inhaltsplatzhalter 6" descr="Goldmünzen">
                <a:extLst>
                  <a:ext uri="{FF2B5EF4-FFF2-40B4-BE49-F238E27FC236}">
                    <a16:creationId xmlns:a16="http://schemas.microsoft.com/office/drawing/2014/main" id="{02C59D61-0E54-48F2-BFB4-B211CEA34F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7028" y="1887942"/>
                <a:ext cx="1990316" cy="17046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-Modell 9" descr="Zahnräder">
                <a:extLst>
                  <a:ext uri="{FF2B5EF4-FFF2-40B4-BE49-F238E27FC236}">
                    <a16:creationId xmlns:a16="http://schemas.microsoft.com/office/drawing/2014/main" id="{EC703085-E4C7-4495-8BF9-0AD23FDA2D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06760138"/>
                  </p:ext>
                </p:extLst>
              </p:nvPr>
            </p:nvGraphicFramePr>
            <p:xfrm>
              <a:off x="3533391" y="2064370"/>
              <a:ext cx="1648210" cy="1586014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648210" cy="1586014"/>
                    </a:xfrm>
                    <a:prstGeom prst="rect">
                      <a:avLst/>
                    </a:prstGeom>
                    <a:solidFill>
                      <a:schemeClr val="accent2">
                        <a:lumMod val="60000"/>
                        <a:lumOff val="40000"/>
                      </a:schemeClr>
                    </a:solidFill>
                    <a:effectLst>
                      <a:outerShdw blurRad="50800" dist="38100" dir="2700000" algn="tl" rotWithShape="0">
                        <a:schemeClr val="tx1">
                          <a:lumMod val="95000"/>
                          <a:lumOff val="5000"/>
                          <a:alpha val="40000"/>
                        </a:schemeClr>
                      </a:outerShdw>
                    </a:effectLst>
                  </am3d:spPr>
                  <am3d:camera>
                    <am3d:pos x="0" y="0" z="668769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1738" d="1000000"/>
                    <am3d:preTrans dx="-789646" dy="-17760404" dz="716199"/>
                    <am3d:scale>
                      <am3d:sx n="1000000" d="1000000"/>
                      <am3d:sy n="1000000" d="1000000"/>
                      <am3d:sz n="1000000" d="1000000"/>
                    </am3d:scale>
                    <am3d:rot ax="1524155" ay="-1011046" az="-470289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2452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-Modell 9" descr="Zahnräder">
                <a:extLst>
                  <a:ext uri="{FF2B5EF4-FFF2-40B4-BE49-F238E27FC236}">
                    <a16:creationId xmlns:a16="http://schemas.microsoft.com/office/drawing/2014/main" id="{EC703085-E4C7-4495-8BF9-0AD23FDA2D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3391" y="2064370"/>
                <a:ext cx="1648210" cy="1586014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50800" dist="38100" dir="2700000" algn="tl" rotWithShape="0">
                  <a:schemeClr val="tx1">
                    <a:lumMod val="95000"/>
                    <a:lumOff val="5000"/>
                    <a:alpha val="40000"/>
                  </a:schemeClr>
                </a:outerShdw>
              </a:effectLst>
            </p:spPr>
          </p:pic>
        </mc:Fallback>
      </mc:AlternateContent>
      <p:pic>
        <p:nvPicPr>
          <p:cNvPr id="12" name="Grafik 11" descr="Pfeil nach rechts mit einfarbiger Füllung">
            <a:extLst>
              <a:ext uri="{FF2B5EF4-FFF2-40B4-BE49-F238E27FC236}">
                <a16:creationId xmlns:a16="http://schemas.microsoft.com/office/drawing/2014/main" id="{BDD92E61-3A01-45C5-958E-F4C5E1E3A8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63622" y="2400177"/>
            <a:ext cx="914400" cy="914400"/>
          </a:xfrm>
          <a:prstGeom prst="rect">
            <a:avLst/>
          </a:prstGeom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58750" h="139700" prst="divot"/>
            <a:bevelB prst="angle"/>
          </a:sp3d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2B35F6E-5B8A-472E-9FBF-D17C32A9FF80}"/>
              </a:ext>
            </a:extLst>
          </p:cNvPr>
          <p:cNvSpPr txBox="1"/>
          <p:nvPr/>
        </p:nvSpPr>
        <p:spPr>
          <a:xfrm>
            <a:off x="5868495" y="2740253"/>
            <a:ext cx="47470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Werden dort eingesetzt wo sie Sich rentieren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Wo „nur“ die Additive Fertigung möglich ist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Forschung &amp; Entwicklung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237F396-2077-4117-9834-B90284817A58}"/>
              </a:ext>
            </a:extLst>
          </p:cNvPr>
          <p:cNvSpPr txBox="1"/>
          <p:nvPr/>
        </p:nvSpPr>
        <p:spPr>
          <a:xfrm>
            <a:off x="990600" y="4245429"/>
            <a:ext cx="25539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Ersatzteile Bau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Medizin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Bauwesen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Lebensmittelindustrie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Militär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Kunst/Design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17" name="Grafik 16" descr="Ein Bild, das Transport, Waffe, Rad enthält.&#10;&#10;Automatisch generierte Beschreibung">
            <a:extLst>
              <a:ext uri="{FF2B5EF4-FFF2-40B4-BE49-F238E27FC236}">
                <a16:creationId xmlns:a16="http://schemas.microsoft.com/office/drawing/2014/main" id="{D53B0A8B-F234-4301-88F0-B2A09E661C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95655" y="3806932"/>
            <a:ext cx="4096696" cy="2304391"/>
          </a:xfrm>
          <a:prstGeom prst="rect">
            <a:avLst/>
          </a:prstGeom>
          <a:effectLst>
            <a:outerShdw blurRad="50800" dist="1778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9524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0BB4E-5364-447F-ADEF-5B3695DD1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Anwendunsbereiche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33EA8C-C8AC-47A8-808A-3A0745A50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246885"/>
          </a:xfrm>
        </p:spPr>
        <p:txBody>
          <a:bodyPr anchor="t"/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Kleinserien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Individualisierte-/oft angepasste Produkte (Variantenvielfalt)		</a:t>
            </a:r>
            <a:r>
              <a:rPr lang="de-DE" sz="1600" dirty="0"/>
              <a:t>Kleine Stückzahlen, schnelle Lösung= gute Rendite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Schnelles Agieren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Komplexteil Geometrie 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0AA6F0E-775F-4305-B351-80179D8B7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86" y="3940114"/>
            <a:ext cx="3964447" cy="2070008"/>
          </a:xfrm>
          <a:prstGeom prst="rect">
            <a:avLst/>
          </a:prstGeom>
        </p:spPr>
      </p:pic>
      <p:sp>
        <p:nvSpPr>
          <p:cNvPr id="6" name="Geschweifte Klammer rechts 5">
            <a:extLst>
              <a:ext uri="{FF2B5EF4-FFF2-40B4-BE49-F238E27FC236}">
                <a16:creationId xmlns:a16="http://schemas.microsoft.com/office/drawing/2014/main" id="{013CCBB1-F4C8-495D-B1E8-ACBBF0283CC1}"/>
              </a:ext>
            </a:extLst>
          </p:cNvPr>
          <p:cNvSpPr/>
          <p:nvPr/>
        </p:nvSpPr>
        <p:spPr>
          <a:xfrm>
            <a:off x="6289158" y="2291315"/>
            <a:ext cx="669851" cy="978195"/>
          </a:xfrm>
          <a:prstGeom prst="rightBrace">
            <a:avLst>
              <a:gd name="adj1" fmla="val 8333"/>
              <a:gd name="adj2" fmla="val 4891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9966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F5F6B6-52EB-4F47-AFB7-7A75C78E8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Einsatzorte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C11E45-B4BA-470B-90B6-3EA364CE7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634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645CEA-9B58-4502-A873-142F2D4CB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Print in </a:t>
            </a:r>
            <a:r>
              <a:rPr lang="de-DE" dirty="0" err="1"/>
              <a:t>place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3F0057-45FF-4074-A348-AEA139282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7213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3F2589-EAD5-4BFC-8CED-298E1DB2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prototyping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098F6B-0715-42BF-B8F0-577121A37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5882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E46141-7E9E-414F-925A-E498E796F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 und Nachteile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E3726-E71A-480D-80DF-4661A1A6A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34462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Glänzend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0</TotalTime>
  <Words>146</Words>
  <Application>Microsoft Office PowerPoint</Application>
  <PresentationFormat>Breitbild</PresentationFormat>
  <Paragraphs>36</Paragraphs>
  <Slides>11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Calibri</vt:lpstr>
      <vt:lpstr>Gill Sans MT</vt:lpstr>
      <vt:lpstr>Wingdings</vt:lpstr>
      <vt:lpstr>Wingdings 2</vt:lpstr>
      <vt:lpstr>Dividende</vt:lpstr>
      <vt:lpstr>3D-Druck </vt:lpstr>
      <vt:lpstr>Inhalt</vt:lpstr>
      <vt:lpstr>Einführung </vt:lpstr>
      <vt:lpstr>Anwendunsbereiche</vt:lpstr>
      <vt:lpstr>Anwendunsbereiche</vt:lpstr>
      <vt:lpstr>Einsatzorte</vt:lpstr>
      <vt:lpstr>Print in place</vt:lpstr>
      <vt:lpstr>prototyping</vt:lpstr>
      <vt:lpstr>Vor und Nachteile </vt:lpstr>
      <vt:lpstr>Retrospective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3D-Druck </dc:title>
  <dc:creator>Tim W</dc:creator>
  <cp:lastModifiedBy>Tim W</cp:lastModifiedBy>
  <cp:revision>3</cp:revision>
  <dcterms:created xsi:type="dcterms:W3CDTF">2021-10-25T14:19:24Z</dcterms:created>
  <dcterms:modified xsi:type="dcterms:W3CDTF">2021-11-23T10:34:19Z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